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Comfortaa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mfortaa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Comforta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81ca1af8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081ca1af8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7f207059b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7f207059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7f207059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7f207059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7f207059b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7f207059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7f207059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7f207059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7f207059b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7f207059b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7f207059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7f207059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7f207059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7f207059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7f207059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7f207059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7f207059b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7f207059b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7f207059b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7f207059b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81ca1af8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081ca1af8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7f207059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7f207059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7f207059b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7f207059b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7f207059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7f207059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7f207059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7f207059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7f207059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7f207059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7f207059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7f207059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7f207059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7f207059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7f207059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7f207059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7f207059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7f207059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25.png"/><Relationship Id="rId6" Type="http://schemas.openxmlformats.org/officeDocument/2006/relationships/image" Target="../media/image33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23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Relationship Id="rId8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Relationship Id="rId7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3300" y="2204200"/>
            <a:ext cx="1696024" cy="1272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8275" y="1662588"/>
            <a:ext cx="3098900" cy="206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6">
            <a:alphaModFix/>
          </a:blip>
          <a:srcRect b="0" l="3889" r="-3890" t="0"/>
          <a:stretch/>
        </p:blipFill>
        <p:spPr>
          <a:xfrm>
            <a:off x="5850450" y="2134887"/>
            <a:ext cx="1880827" cy="1410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950" y="2571750"/>
            <a:ext cx="1414848" cy="106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 rotWithShape="1">
          <a:blip r:embed="rId5">
            <a:alphaModFix/>
          </a:blip>
          <a:srcRect b="0" l="16408" r="0" t="22702"/>
          <a:stretch/>
        </p:blipFill>
        <p:spPr>
          <a:xfrm>
            <a:off x="2320125" y="2644875"/>
            <a:ext cx="1519226" cy="170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 rotWithShape="1">
          <a:blip r:embed="rId6">
            <a:alphaModFix/>
          </a:blip>
          <a:srcRect b="0" l="22833" r="24711" t="0"/>
          <a:stretch/>
        </p:blipFill>
        <p:spPr>
          <a:xfrm>
            <a:off x="3587200" y="2495775"/>
            <a:ext cx="1070124" cy="121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7325" y="2608575"/>
            <a:ext cx="1519225" cy="987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6550" y="2608575"/>
            <a:ext cx="1646919" cy="9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26" y="445025"/>
            <a:ext cx="3401925" cy="30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3225" y="445025"/>
            <a:ext cx="3703925" cy="306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4164000" y="3668700"/>
            <a:ext cx="4668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Montserrat"/>
              <a:buChar char="-"/>
            </a:pPr>
            <a:r>
              <a:rPr b="1" lang="en" sz="1300">
                <a:solidFill>
                  <a:srgbClr val="434343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Hypervisor </a:t>
            </a:r>
            <a:r>
              <a:rPr lang="en" sz="1300">
                <a:solidFill>
                  <a:srgbClr val="434343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is a program for creating and running virtual machines.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4">
            <a:alphaModFix/>
          </a:blip>
          <a:srcRect b="34353" l="0" r="0" t="37538"/>
          <a:stretch/>
        </p:blipFill>
        <p:spPr>
          <a:xfrm>
            <a:off x="1707100" y="1664988"/>
            <a:ext cx="2515052" cy="70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7100" y="2192250"/>
            <a:ext cx="2515050" cy="12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6">
            <a:alphaModFix/>
          </a:blip>
          <a:srcRect b="2579" l="-5820" r="-14430" t="2588"/>
          <a:stretch/>
        </p:blipFill>
        <p:spPr>
          <a:xfrm>
            <a:off x="4815750" y="1406725"/>
            <a:ext cx="2960425" cy="1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3200" y="2371900"/>
            <a:ext cx="2515049" cy="898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63150" y="3160837"/>
            <a:ext cx="4217697" cy="1197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82550" y="6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500" y="1542225"/>
            <a:ext cx="2648075" cy="91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7000" y="1589924"/>
            <a:ext cx="2839346" cy="8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6500" y="2729425"/>
            <a:ext cx="2648070" cy="7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3175" y="2607588"/>
            <a:ext cx="26670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4">
            <a:alphaModFix/>
          </a:blip>
          <a:srcRect b="0" l="0" r="50709" t="0"/>
          <a:stretch/>
        </p:blipFill>
        <p:spPr>
          <a:xfrm>
            <a:off x="852550" y="1424152"/>
            <a:ext cx="2434499" cy="22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3814975" y="1998900"/>
            <a:ext cx="4351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Private cloud is a services that provided to a certain number of people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 rotWithShape="1">
          <a:blip r:embed="rId4">
            <a:alphaModFix/>
          </a:blip>
          <a:srcRect b="0" l="45980" r="0" t="0"/>
          <a:stretch/>
        </p:blipFill>
        <p:spPr>
          <a:xfrm>
            <a:off x="504025" y="1493075"/>
            <a:ext cx="2579650" cy="21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3936850" y="2047650"/>
            <a:ext cx="4168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Public cloud is a service provided to the public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21850" y="840875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875" y="718650"/>
            <a:ext cx="7459523" cy="330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4897" y="1969577"/>
            <a:ext cx="1888725" cy="14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8375" y="2337250"/>
            <a:ext cx="2181426" cy="8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7800" y="1652550"/>
            <a:ext cx="3049174" cy="3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 rotWithShape="1">
          <a:blip r:embed="rId7">
            <a:alphaModFix/>
          </a:blip>
          <a:srcRect b="-121115" l="-200273" r="-41957" t="-121115"/>
          <a:stretch/>
        </p:blipFill>
        <p:spPr>
          <a:xfrm>
            <a:off x="1003750" y="565150"/>
            <a:ext cx="7600950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